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76" r:id="rId4"/>
    <p:sldId id="277" r:id="rId5"/>
    <p:sldId id="291" r:id="rId6"/>
    <p:sldId id="292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F22"/>
    <a:srgbClr val="EDB929"/>
    <a:srgbClr val="F6C12D"/>
    <a:srgbClr val="F6CB2F"/>
    <a:srgbClr val="F5B819"/>
    <a:srgbClr val="FFDF44"/>
    <a:srgbClr val="FFE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6" d="100"/>
          <a:sy n="36" d="100"/>
        </p:scale>
        <p:origin x="-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EE920-C3CA-3149-89E5-D30E5AB9C392}" type="datetimeFigureOut">
              <a:rPr lang="en-US" smtClean="0"/>
              <a:t>7/28/19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941A4-C84C-7A40-BBF5-8BE67FEE9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5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</a:t>
            </a:r>
            <a:r>
              <a:rPr lang="en-US" dirty="0" err="1" smtClean="0"/>
              <a:t>www.ted.com</a:t>
            </a:r>
            <a:r>
              <a:rPr lang="en-US" dirty="0" smtClean="0"/>
              <a:t>/talks/</a:t>
            </a:r>
            <a:r>
              <a:rPr lang="en-US" smtClean="0"/>
              <a:t>candy_chang_before_i_die_i_want_to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941A4-C84C-7A40-BBF5-8BE67FEE9F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062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216C5678-EE20-4FA5-88E2-6E0BD67A2E26}" type="datetime1">
              <a:rPr lang="en-US" smtClean="0"/>
              <a:t>7/28/19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A051B39-B140-43FE-96DB-472A2B59CE7C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A600BB2-27C5-458B-ABCE-839C88CF47CE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B11D738E-8962-435F-8C43-147B8DD7E819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09CAEA93-55E7-4DA9-90C2-089A26EEFEC4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34CF3C7-6809-4F39-BD67-A75817BDDE0A}" type="datetime1">
              <a:rPr lang="en-US" smtClean="0"/>
              <a:t>7/28/19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F7EAEB24-CE78-465C-A726-91D0868FA48F}" type="datetime1">
              <a:rPr lang="en-US" smtClean="0"/>
              <a:t>7/28/19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40BAADF0-1749-4E8B-9691-B44A5F8C0895}" type="datetime1">
              <a:rPr lang="en-US" smtClean="0"/>
              <a:t>7/28/19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8AF628A-A867-4937-BBE5-207DB6F9C51A}" type="datetime1">
              <a:rPr lang="en-US" smtClean="0"/>
              <a:t>7/28/19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118BBB94-68E6-4675-A946-F1C5994EDBD7}" type="datetime1">
              <a:rPr lang="en-US" smtClean="0"/>
              <a:t>7/28/19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C3B8377-21E3-4835-B75D-4E2847E2750F}" type="datetime1">
              <a:rPr lang="en-US" smtClean="0"/>
              <a:t>7/28/19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EDAF22"/>
            </a:gs>
            <a:gs pos="100000">
              <a:srgbClr val="FFFFFF"/>
            </a:gs>
          </a:gsLst>
          <a:lin ang="5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Vision + Energy = Success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Click to edit Master text </a:t>
            </a:r>
            <a:r>
              <a:rPr lang="en-US" dirty="0" err="1" smtClean="0"/>
              <a:t>style</a:t>
            </a:r>
            <a:r>
              <a:rPr lang="en-US" sz="3600" b="1" u="sng" dirty="0" err="1" smtClean="0">
                <a:solidFill>
                  <a:schemeClr val="tx1"/>
                </a:solidFill>
              </a:rPr>
              <a:t>Objective</a:t>
            </a:r>
            <a:r>
              <a:rPr lang="en-US" sz="3600" b="1" u="sng" dirty="0" smtClean="0">
                <a:solidFill>
                  <a:schemeClr val="tx1"/>
                </a:solidFill>
              </a:rPr>
              <a:t>: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Students will learn that success doesn’t come solely from daydreaming, but by combining a vision with appropriate and necessary actions.</a:t>
            </a:r>
          </a:p>
          <a:p>
            <a:endParaRPr lang="en-US" sz="1000" smtClean="0"/>
          </a:p>
          <a:p>
            <a:pPr lvl="0"/>
            <a:r>
              <a:rPr lang="en-US" smtClean="0"/>
              <a:t>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423" y="4908685"/>
            <a:ext cx="2015005" cy="18457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ted.com/talks/candy_chang_before_i_die_i_want_to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u="sng" dirty="0" smtClean="0"/>
              <a:t>Do Now:  Epitaph</a:t>
            </a:r>
            <a:endParaRPr lang="en-US" sz="6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sz="2800" dirty="0">
                <a:solidFill>
                  <a:schemeClr val="tx2"/>
                </a:solidFill>
              </a:rPr>
              <a:t>*Answer all questions in complete sentences unless otherwise specified.  Please number your responses in your notebook.</a:t>
            </a:r>
          </a:p>
          <a:p>
            <a:pPr>
              <a:buNone/>
              <a:defRPr/>
            </a:pPr>
            <a:endParaRPr lang="en-US" sz="28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2800" dirty="0">
                <a:solidFill>
                  <a:schemeClr val="tx2"/>
                </a:solidFill>
              </a:rPr>
              <a:t>1. What do you think an epitaph is?</a:t>
            </a:r>
          </a:p>
          <a:p>
            <a:pPr>
              <a:buNone/>
              <a:defRPr/>
            </a:pPr>
            <a:endParaRPr lang="en-US" sz="28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2800" dirty="0">
                <a:solidFill>
                  <a:schemeClr val="tx2"/>
                </a:solidFill>
              </a:rPr>
              <a:t>2. Based on your definition, why would someone want an epitaph?</a:t>
            </a:r>
          </a:p>
          <a:p>
            <a:pPr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38413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b="1" u="sng" dirty="0" smtClean="0"/>
              <a:t>Epitaph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68244"/>
          </a:xfrm>
        </p:spPr>
        <p:txBody>
          <a:bodyPr>
            <a:noAutofit/>
          </a:bodyPr>
          <a:lstStyle/>
          <a:p>
            <a:r>
              <a:rPr lang="en-US" sz="4800" b="1" u="sng" dirty="0">
                <a:solidFill>
                  <a:schemeClr val="tx2"/>
                </a:solidFill>
              </a:rPr>
              <a:t>Objective: </a:t>
            </a:r>
            <a:r>
              <a:rPr lang="en-US" sz="4800" dirty="0">
                <a:solidFill>
                  <a:schemeClr val="tx2"/>
                </a:solidFill>
              </a:rPr>
              <a:t>To help students identify an overall goal or mission for their lives.</a:t>
            </a:r>
          </a:p>
        </p:txBody>
      </p:sp>
    </p:spTree>
    <p:extLst>
      <p:ext uri="{BB962C8B-B14F-4D97-AF65-F5344CB8AC3E}">
        <p14:creationId xmlns:p14="http://schemas.microsoft.com/office/powerpoint/2010/main" val="3667087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b="1" dirty="0" smtClean="0"/>
              <a:t>Candy Chang, “Before I Die. . . “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hlinkClick r:id="rId3"/>
              </a:rPr>
              <a:t>TED Talk Video</a:t>
            </a:r>
            <a:r>
              <a:rPr lang="en-US" sz="5400" dirty="0"/>
              <a:t>: Candy Chang (6</a:t>
            </a:r>
            <a:r>
              <a:rPr lang="en-US" sz="5400" dirty="0" smtClean="0"/>
              <a:t>:06 </a:t>
            </a:r>
            <a:r>
              <a:rPr lang="en-US" sz="5400" dirty="0"/>
              <a:t>min)</a:t>
            </a:r>
          </a:p>
          <a:p>
            <a:pPr marL="0" indent="0">
              <a:buNone/>
            </a:pPr>
            <a:endParaRPr lang="en-US" sz="5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221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u="sng" dirty="0" smtClean="0"/>
              <a:t>What do you want to do?</a:t>
            </a:r>
            <a:endParaRPr lang="en-US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>
                <a:solidFill>
                  <a:schemeClr val="tx2"/>
                </a:solidFill>
              </a:rPr>
              <a:t>Text </a:t>
            </a:r>
            <a:r>
              <a:rPr lang="en-US" sz="3200" dirty="0">
                <a:solidFill>
                  <a:schemeClr val="tx2"/>
                </a:solidFill>
              </a:rPr>
              <a:t>book page 60-61.</a:t>
            </a:r>
          </a:p>
          <a:p>
            <a:r>
              <a:rPr lang="en-US" sz="3200" dirty="0">
                <a:solidFill>
                  <a:schemeClr val="tx2"/>
                </a:solidFill>
              </a:rPr>
              <a:t>People want to have a strong need to be identified  with something that is, “bigger than themselves.”</a:t>
            </a:r>
          </a:p>
          <a:p>
            <a:r>
              <a:rPr lang="en-US" sz="3200" dirty="0">
                <a:solidFill>
                  <a:schemeClr val="tx2"/>
                </a:solidFill>
              </a:rPr>
              <a:t>Why do you think this is true?</a:t>
            </a:r>
          </a:p>
          <a:p>
            <a:r>
              <a:rPr lang="en-US" sz="3200" dirty="0">
                <a:solidFill>
                  <a:schemeClr val="tx2"/>
                </a:solidFill>
              </a:rPr>
              <a:t>Share your thoughts.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41175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u="sng" dirty="0" smtClean="0"/>
              <a:t>Activity 61</a:t>
            </a:r>
            <a:endParaRPr lang="en-US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3200" dirty="0">
                <a:solidFill>
                  <a:schemeClr val="tx2"/>
                </a:solidFill>
              </a:rPr>
              <a:t>Taking the time now to think about the contribution you would like to make in your lifetime will help give your life direction.</a:t>
            </a:r>
          </a:p>
          <a:p>
            <a:pPr>
              <a:defRPr/>
            </a:pPr>
            <a:r>
              <a:rPr lang="en-US" sz="3200" dirty="0">
                <a:solidFill>
                  <a:schemeClr val="tx2"/>
                </a:solidFill>
              </a:rPr>
              <a:t>Try not to get hung up on external forms of success like becoming a millionaire.</a:t>
            </a:r>
          </a:p>
          <a:p>
            <a:pPr>
              <a:defRPr/>
            </a:pPr>
            <a:r>
              <a:rPr lang="en-US" sz="3200" dirty="0">
                <a:solidFill>
                  <a:schemeClr val="tx2"/>
                </a:solidFill>
              </a:rPr>
              <a:t>You are more likely to be remembered because of what you do with the money.</a:t>
            </a:r>
          </a:p>
          <a:p>
            <a:pPr>
              <a:defRPr/>
            </a:pPr>
            <a:r>
              <a:rPr lang="en-US" sz="3200" dirty="0">
                <a:solidFill>
                  <a:schemeClr val="tx2"/>
                </a:solidFill>
              </a:rPr>
              <a:t>Write a short epitaph for yourself at the bottom of the page.  </a:t>
            </a:r>
          </a:p>
          <a:p>
            <a:pPr>
              <a:defRPr/>
            </a:pPr>
            <a:r>
              <a:rPr lang="en-US" sz="3200" dirty="0">
                <a:solidFill>
                  <a:schemeClr val="tx2"/>
                </a:solidFill>
              </a:rPr>
              <a:t>It doesn’t need to be a single line, but keep it brief.</a:t>
            </a:r>
          </a:p>
        </p:txBody>
      </p:sp>
    </p:spTree>
    <p:extLst>
      <p:ext uri="{BB962C8B-B14F-4D97-AF65-F5344CB8AC3E}">
        <p14:creationId xmlns:p14="http://schemas.microsoft.com/office/powerpoint/2010/main" val="1569868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3600" b="1" u="sng" dirty="0" smtClean="0"/>
              <a:t>How do you want to be Remembered?</a:t>
            </a:r>
            <a:endParaRPr lang="en-US" sz="3600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Memory Bottle: (hand out) fill it with items you wish to be remembered by.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2"/>
                </a:solidFill>
              </a:rPr>
              <a:t>One of the best ways to determine what you want out of life is to think about what you want to be remembered for after death.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2"/>
                </a:solidFill>
              </a:rPr>
              <a:t>We get caught up in our day-to-day living and lose track of our fondest dreams, mission in life, and/or our legacy.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2"/>
                </a:solidFill>
              </a:rPr>
              <a:t>We all want to be remembered for some action, way of being, or accomplishment.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786147" y="39303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351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3600" b="1" u="sng" dirty="0" smtClean="0"/>
              <a:t>Before I Die I Want To. . . </a:t>
            </a:r>
            <a:endParaRPr lang="en-US" sz="3600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Write your own, “Bucket List.” (hand out)</a:t>
            </a:r>
          </a:p>
          <a:p>
            <a:r>
              <a:rPr lang="en-US" sz="4000" dirty="0">
                <a:solidFill>
                  <a:schemeClr val="tx2"/>
                </a:solidFill>
              </a:rPr>
              <a:t>What is it you want to do before you die?</a:t>
            </a:r>
          </a:p>
          <a:p>
            <a:r>
              <a:rPr lang="en-US" sz="4000" dirty="0">
                <a:solidFill>
                  <a:schemeClr val="tx2"/>
                </a:solidFill>
              </a:rPr>
              <a:t>What do you want to accomplish before you die</a:t>
            </a:r>
            <a:r>
              <a:rPr lang="en-US" sz="4000" dirty="0" smtClean="0">
                <a:solidFill>
                  <a:schemeClr val="tx2"/>
                </a:solidFill>
              </a:rPr>
              <a:t>?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786147" y="39303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0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ustom 1">
      <a:dk1>
        <a:srgbClr val="000000"/>
      </a:dk1>
      <a:lt1>
        <a:srgbClr val="FFFFFF"/>
      </a:lt1>
      <a:dk2>
        <a:srgbClr val="004080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405</TotalTime>
  <Words>371</Words>
  <Application>Microsoft Macintosh PowerPoint</Application>
  <PresentationFormat>On-screen Show (4:3)</PresentationFormat>
  <Paragraphs>34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Executive</vt:lpstr>
      <vt:lpstr>Do Now:  Epitaph</vt:lpstr>
      <vt:lpstr>Epitaph</vt:lpstr>
      <vt:lpstr>Candy Chang, “Before I Die. . . “</vt:lpstr>
      <vt:lpstr>What do you want to do?</vt:lpstr>
      <vt:lpstr>Activity 61</vt:lpstr>
      <vt:lpstr>How do you want to be Remembered?</vt:lpstr>
      <vt:lpstr>Before I Die I Want To. . .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ljdflkajsdlfj</dc:title>
  <dc:creator>WEAVER</dc:creator>
  <cp:lastModifiedBy>Michael Weaver</cp:lastModifiedBy>
  <cp:revision>86</cp:revision>
  <dcterms:created xsi:type="dcterms:W3CDTF">2019-07-07T21:23:27Z</dcterms:created>
  <dcterms:modified xsi:type="dcterms:W3CDTF">2019-07-28T20:17:27Z</dcterms:modified>
</cp:coreProperties>
</file>